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3CD5D4-E162-47BF-9C2F-E92EDA1F8CF4}" v="5" dt="2023-07-28T13:46:25.6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ija Čeponė" userId="f8b5f7519e1ccc1e" providerId="LiveId" clId="{F73CD5D4-E162-47BF-9C2F-E92EDA1F8CF4}"/>
    <pc:docChg chg="custSel addSld modSld modMainMaster">
      <pc:chgData name="Emilija Čeponė" userId="f8b5f7519e1ccc1e" providerId="LiveId" clId="{F73CD5D4-E162-47BF-9C2F-E92EDA1F8CF4}" dt="2023-07-28T13:44:57.144" v="6" actId="680"/>
      <pc:docMkLst>
        <pc:docMk/>
      </pc:docMkLst>
      <pc:sldChg chg="delSp modSp mod">
        <pc:chgData name="Emilija Čeponė" userId="f8b5f7519e1ccc1e" providerId="LiveId" clId="{F73CD5D4-E162-47BF-9C2F-E92EDA1F8CF4}" dt="2023-07-28T13:44:44.241" v="5" actId="20577"/>
        <pc:sldMkLst>
          <pc:docMk/>
          <pc:sldMk cId="2733170477" sldId="257"/>
        </pc:sldMkLst>
        <pc:spChg chg="mod">
          <ac:chgData name="Emilija Čeponė" userId="f8b5f7519e1ccc1e" providerId="LiveId" clId="{F73CD5D4-E162-47BF-9C2F-E92EDA1F8CF4}" dt="2023-07-28T13:44:44.241" v="5" actId="20577"/>
          <ac:spMkLst>
            <pc:docMk/>
            <pc:sldMk cId="2733170477" sldId="257"/>
            <ac:spMk id="2" creationId="{E1C0468D-0DEC-2772-980D-3FDF02BB835A}"/>
          </ac:spMkLst>
        </pc:spChg>
        <pc:picChg chg="del">
          <ac:chgData name="Emilija Čeponė" userId="f8b5f7519e1ccc1e" providerId="LiveId" clId="{F73CD5D4-E162-47BF-9C2F-E92EDA1F8CF4}" dt="2023-07-28T13:43:25.704" v="0" actId="478"/>
          <ac:picMkLst>
            <pc:docMk/>
            <pc:sldMk cId="2733170477" sldId="257"/>
            <ac:picMk id="6" creationId="{5B689507-AD50-2768-5183-2543A6D031B7}"/>
          </ac:picMkLst>
        </pc:picChg>
      </pc:sldChg>
      <pc:sldChg chg="addSp delSp modSp mod">
        <pc:chgData name="Emilija Čeponė" userId="f8b5f7519e1ccc1e" providerId="LiveId" clId="{F73CD5D4-E162-47BF-9C2F-E92EDA1F8CF4}" dt="2023-07-28T13:44:31.064" v="3" actId="3680"/>
        <pc:sldMkLst>
          <pc:docMk/>
          <pc:sldMk cId="3213612745" sldId="258"/>
        </pc:sldMkLst>
        <pc:spChg chg="del">
          <ac:chgData name="Emilija Čeponė" userId="f8b5f7519e1ccc1e" providerId="LiveId" clId="{F73CD5D4-E162-47BF-9C2F-E92EDA1F8CF4}" dt="2023-07-28T13:44:31.064" v="3" actId="3680"/>
          <ac:spMkLst>
            <pc:docMk/>
            <pc:sldMk cId="3213612745" sldId="258"/>
            <ac:spMk id="3" creationId="{4101A8D5-8618-05F7-F01B-A5213A98EB97}"/>
          </ac:spMkLst>
        </pc:spChg>
        <pc:graphicFrameChg chg="add mod ord modGraphic">
          <ac:chgData name="Emilija Čeponė" userId="f8b5f7519e1ccc1e" providerId="LiveId" clId="{F73CD5D4-E162-47BF-9C2F-E92EDA1F8CF4}" dt="2023-07-28T13:44:31.064" v="3" actId="3680"/>
          <ac:graphicFrameMkLst>
            <pc:docMk/>
            <pc:sldMk cId="3213612745" sldId="258"/>
            <ac:graphicFrameMk id="6" creationId="{5B02D879-DF87-7E44-73E4-FF72063B5B03}"/>
          </ac:graphicFrameMkLst>
        </pc:graphicFrameChg>
      </pc:sldChg>
      <pc:sldChg chg="new">
        <pc:chgData name="Emilija Čeponė" userId="f8b5f7519e1ccc1e" providerId="LiveId" clId="{F73CD5D4-E162-47BF-9C2F-E92EDA1F8CF4}" dt="2023-07-28T13:44:57.144" v="6" actId="680"/>
        <pc:sldMkLst>
          <pc:docMk/>
          <pc:sldMk cId="1463440825" sldId="259"/>
        </pc:sldMkLst>
      </pc:sldChg>
      <pc:sldMasterChg chg="modSldLayout">
        <pc:chgData name="Emilija Čeponė" userId="f8b5f7519e1ccc1e" providerId="LiveId" clId="{F73CD5D4-E162-47BF-9C2F-E92EDA1F8CF4}" dt="2023-07-28T13:44:06.480" v="2"/>
        <pc:sldMasterMkLst>
          <pc:docMk/>
          <pc:sldMasterMk cId="326038139" sldId="2147483648"/>
        </pc:sldMasterMkLst>
        <pc:sldLayoutChg chg="addSp delSp modSp">
          <pc:chgData name="Emilija Čeponė" userId="f8b5f7519e1ccc1e" providerId="LiveId" clId="{F73CD5D4-E162-47BF-9C2F-E92EDA1F8CF4}" dt="2023-07-28T13:44:06.480" v="2"/>
          <pc:sldLayoutMkLst>
            <pc:docMk/>
            <pc:sldMasterMk cId="326038139" sldId="2147483648"/>
            <pc:sldLayoutMk cId="3873154219" sldId="2147483650"/>
          </pc:sldLayoutMkLst>
          <pc:spChg chg="del">
            <ac:chgData name="Emilija Čeponė" userId="f8b5f7519e1ccc1e" providerId="LiveId" clId="{F73CD5D4-E162-47BF-9C2F-E92EDA1F8CF4}" dt="2023-07-28T13:44:05.865" v="1"/>
            <ac:spMkLst>
              <pc:docMk/>
              <pc:sldMasterMk cId="326038139" sldId="2147483648"/>
              <pc:sldLayoutMk cId="3873154219" sldId="2147483650"/>
              <ac:spMk id="10" creationId="{1F301864-9ADD-107F-078C-4600C70FD194}"/>
            </ac:spMkLst>
          </pc:spChg>
          <pc:spChg chg="del">
            <ac:chgData name="Emilija Čeponė" userId="f8b5f7519e1ccc1e" providerId="LiveId" clId="{F73CD5D4-E162-47BF-9C2F-E92EDA1F8CF4}" dt="2023-07-28T13:44:05.865" v="1"/>
            <ac:spMkLst>
              <pc:docMk/>
              <pc:sldMasterMk cId="326038139" sldId="2147483648"/>
              <pc:sldLayoutMk cId="3873154219" sldId="2147483650"/>
              <ac:spMk id="11" creationId="{FBA9A48D-0244-AC43-5FE6-C621F06DDD40}"/>
            </ac:spMkLst>
          </pc:spChg>
          <pc:spChg chg="del">
            <ac:chgData name="Emilija Čeponė" userId="f8b5f7519e1ccc1e" providerId="LiveId" clId="{F73CD5D4-E162-47BF-9C2F-E92EDA1F8CF4}" dt="2023-07-28T13:44:05.865" v="1"/>
            <ac:spMkLst>
              <pc:docMk/>
              <pc:sldMasterMk cId="326038139" sldId="2147483648"/>
              <pc:sldLayoutMk cId="3873154219" sldId="2147483650"/>
              <ac:spMk id="12" creationId="{D3E23E46-64D6-4851-49B6-9CE4024EEA57}"/>
            </ac:spMkLst>
          </pc:spChg>
          <pc:spChg chg="add mod">
            <ac:chgData name="Emilija Čeponė" userId="f8b5f7519e1ccc1e" providerId="LiveId" clId="{F73CD5D4-E162-47BF-9C2F-E92EDA1F8CF4}" dt="2023-07-28T13:44:06.480" v="2"/>
            <ac:spMkLst>
              <pc:docMk/>
              <pc:sldMasterMk cId="326038139" sldId="2147483648"/>
              <pc:sldLayoutMk cId="3873154219" sldId="2147483650"/>
              <ac:spMk id="13" creationId="{1FD05D2F-D98F-C2FE-2E1F-A56EA4967AF1}"/>
            </ac:spMkLst>
          </pc:spChg>
          <pc:spChg chg="add mod">
            <ac:chgData name="Emilija Čeponė" userId="f8b5f7519e1ccc1e" providerId="LiveId" clId="{F73CD5D4-E162-47BF-9C2F-E92EDA1F8CF4}" dt="2023-07-28T13:44:06.480" v="2"/>
            <ac:spMkLst>
              <pc:docMk/>
              <pc:sldMasterMk cId="326038139" sldId="2147483648"/>
              <pc:sldLayoutMk cId="3873154219" sldId="2147483650"/>
              <ac:spMk id="14" creationId="{87CABD04-9615-6FA1-3018-3132464C9813}"/>
            </ac:spMkLst>
          </pc:spChg>
          <pc:spChg chg="add mod">
            <ac:chgData name="Emilija Čeponė" userId="f8b5f7519e1ccc1e" providerId="LiveId" clId="{F73CD5D4-E162-47BF-9C2F-E92EDA1F8CF4}" dt="2023-07-28T13:44:06.480" v="2"/>
            <ac:spMkLst>
              <pc:docMk/>
              <pc:sldMasterMk cId="326038139" sldId="2147483648"/>
              <pc:sldLayoutMk cId="3873154219" sldId="2147483650"/>
              <ac:spMk id="15" creationId="{22E2D8B4-B7CE-ECDA-A5F9-052D6303130D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4E-4DBA-B943-DCF3458A36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4E-4DBA-B943-DCF3458A36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4E-4DBA-B943-DCF3458A36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7756344"/>
        <c:axId val="427758456"/>
      </c:barChart>
      <c:catAx>
        <c:axId val="427756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27758456"/>
        <c:crosses val="autoZero"/>
        <c:auto val="1"/>
        <c:lblAlgn val="ctr"/>
        <c:lblOffset val="100"/>
        <c:noMultiLvlLbl val="0"/>
      </c:catAx>
      <c:valAx>
        <c:axId val="42775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2775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E0678F-37EC-A911-B57A-739A885C4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1FD40E-4E99-B373-DB1F-A9E7D6C7CCC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706015-403B-4694-9654-E009CA9D587E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C38F41-A03A-2075-8560-15B93F0B2A5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AE4A35-1519-44F9-6F31-74DF88F2079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0FB26C-205E-432D-93BD-B288CF1F28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71268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97CD9-EBAB-470C-B3A6-2EAA202776FC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BD962E-F70C-4F2B-8079-A079B1942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4988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C8176-DAAC-2D42-8EDC-FE6FDEA965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6C5EB7-8908-A41A-69A2-A8C7C579B2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C09C0-27A7-980E-B089-9AF9A3950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7FEC-6FC3-4937-84BA-26224D1FD008}" type="datetime1">
              <a:rPr lang="en-US" smtClean="0"/>
              <a:t>10/2/2024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6C7BA-243C-9272-0934-54885E960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Kompleksinės paslaugos - KOPA | Šiaurės Lietuvos kolegija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7BAD88-7282-27B3-7B2D-19DEC9AED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A66FD-05DD-446D-9C2C-08E2B00FF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296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AF3A8-A8BF-7395-09D5-FACAD29EE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EEEF9-D0D4-E8AC-A282-AFA3895E4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1FD05D2F-D98F-C2FE-2E1F-A56EA4967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0B5D1-F41A-4974-BF9A-1307D797F66C}" type="datetime1">
              <a:rPr lang="en-US" smtClean="0"/>
              <a:t>10/2/2024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7CABD04-9615-6FA1-3018-3132464C9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Kompleksinės paslaugos - KOPA | Šiaurės Lietuvos kolegija</a:t>
            </a:r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2E2D8B4-B7CE-ECDA-A5F9-052D63031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A66FD-05DD-446D-9C2C-08E2B00FF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54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5C2EF-DCDC-13D2-87ED-9FDCDDC1D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90959F-736F-EC64-F074-BF1C0B02B2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61CB0-1D02-EFFC-EA42-2D22B2111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7128-9C03-4EAC-A5CE-70CBE7753A8B}" type="datetime1">
              <a:rPr lang="en-US" smtClean="0"/>
              <a:t>10/2/2024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1E25D-49E1-0DDE-B345-7151842BA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Kompleksinės paslaugos - KOPA | Šiaurės Lietuvos kolegija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3B17B-B0CC-36C3-0281-F509A8133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A66FD-05DD-446D-9C2C-08E2B00FF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351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F94E9-40D9-731A-A7FE-60447CB69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8C3E8-B3A4-7E9B-5943-1EBDAD1AA8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5F6AF-0754-8EAB-2B27-12C978346D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3E344E-C485-76BE-5189-CE5CB79EA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F39B-6324-4309-9878-8BBC6F4C2269}" type="datetime1">
              <a:rPr lang="en-US" smtClean="0"/>
              <a:t>10/2/2024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F0469E-D240-4116-2F6E-C3E226E55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Kompleksinės paslaugos - KOPA | Šiaurės Lietuvos kolegija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FBD606-AE21-C160-3089-5FDC1E79E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A66FD-05DD-446D-9C2C-08E2B00FF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515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4BF98-629B-5969-B4E8-1B248924E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0A50E-78BF-CECB-09AF-786818B57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738F7-93C2-D3F2-C0B9-C77157AED5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8DEC48-8006-2104-FED8-3BCEBAA4F4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93AAE8-8047-24A4-EAD0-3530248D5A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CF8859-E513-2DF0-5D56-D91B73CC3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FA34-7209-4369-8025-D6ADB09A6BF9}" type="datetime1">
              <a:rPr lang="en-US" smtClean="0"/>
              <a:t>10/2/2024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005631-AC28-91F3-F289-07359AFA0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Kompleksinės paslaugos - KOPA | Šiaurės Lietuvos kolegija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690A02-D457-BE5B-F65F-AA3FB5618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A66FD-05DD-446D-9C2C-08E2B00FF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512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F2568-7097-3F23-9ADB-BE59813D8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A3CB29-60E9-9304-D770-61CDC9D32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2D46D-78CA-4AD6-8E74-6B86F3AD5965}" type="datetime1">
              <a:rPr lang="en-US" smtClean="0"/>
              <a:t>10/2/2024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30D6CE-670D-B41A-9A65-78D9DA7B6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Kompleksinės paslaugos - KOPA | Šiaurės Lietuvos kolegija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F525F-43AE-FB72-1901-986C41658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A66FD-05DD-446D-9C2C-08E2B00FF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900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5485CF-3F9C-E7DA-3789-D61E55128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BE098-4CC4-4D4C-BC27-594658188ED1}" type="datetime1">
              <a:rPr lang="en-US" smtClean="0"/>
              <a:t>10/2/2024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CF3A21-D774-A505-6F62-1F5E46583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Kompleksinės paslaugos - KOPA | Šiaurės Lietuvos kolegija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6FDC7A-FF7F-D9C0-C482-B37BD4114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A66FD-05DD-446D-9C2C-08E2B00FF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333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62CB5-4507-1C87-0A62-73AA111F5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5310F-7B95-524E-F2E7-0BD763376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5692C6-6B64-CEB7-75FB-2265E60AB9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EE25F9-7194-D8FC-D9BD-A3D98C866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130AC-B926-4B46-87BA-2EF5512F62C0}" type="datetime1">
              <a:rPr lang="en-US" smtClean="0"/>
              <a:t>10/2/2024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9A39DA-97F3-B08F-5F82-4DC58EE37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Kompleksinės paslaugos - KOPA | Šiaurės Lietuvos kolegija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B17171-837A-C91F-F107-B683B1E08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A66FD-05DD-446D-9C2C-08E2B00FF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519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67D68-2D60-65EB-1A6C-63166F254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DE7046-F645-4169-A590-5492207756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6F5CD-D714-9DB0-1656-C5B94AA1BE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51F562-B67E-C580-406A-9C1A928B8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4EE01-902F-4E2F-B8C3-3756136D8FA8}" type="datetime1">
              <a:rPr lang="en-US" smtClean="0"/>
              <a:t>10/2/2024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3A72A0-5227-2619-8308-201369C0B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Kompleksinės paslaugos - KOPA | Šiaurės Lietuvos kolegija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0E2F07-059E-309D-743B-8DC6FEF5E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A66FD-05DD-446D-9C2C-08E2B00FF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954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8D0D4-6D44-7D0F-B835-6C13D5FC8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CE9369-9551-18C7-1044-6157C907A8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214C29-F240-D64F-82EB-0C437419C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465A1-819F-4E56-8AD7-DD5B73382B39}" type="datetime1">
              <a:rPr lang="en-US" smtClean="0"/>
              <a:t>10/2/2024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E4B0C-C647-6402-5271-43E50F5E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Kompleksinės paslaugos - KOPA | Šiaurės Lietuvos kolegija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A5EC2B-4EEE-CDD7-56D4-0A2CB519C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A66FD-05DD-446D-9C2C-08E2B00FF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687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78DB01-929A-A7BE-539E-3BF064085F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DBAE4B-5078-6AA0-DD28-09376A67EA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9D510F-B812-6F1C-68CB-D5A37F86D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B0169-CDF1-4114-B01D-00841386B5AB}" type="datetime1">
              <a:rPr lang="en-US" smtClean="0"/>
              <a:t>10/2/2024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05EC8-D449-29BD-CEDC-B9F32F4FE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Kompleksinės paslaugos - KOPA | Šiaurės Lietuvos kolegija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67A5BE-B6F3-0D80-60B7-F53EDB9A6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A66FD-05DD-446D-9C2C-08E2B00FF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562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A60F1B-CD72-ECCC-F742-F8617F4A8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1FBBE5-90F7-7E76-693C-4C2EDAE92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9425AA-BDA3-5AF5-E79F-1212B10703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40E89-6031-4972-84A1-2197E0285CAB}" type="datetime1">
              <a:rPr lang="en-US" smtClean="0"/>
              <a:t>10/2/2024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89E41-0D54-303D-E419-FF07D6080C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t-LT"/>
              <a:t>Kompleksinės paslaugos - KOPA | Šiaurės Lietuvos kolegija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21D456-C754-B599-C6C5-C6A0FAA46D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A66FD-05DD-446D-9C2C-08E2B00FF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38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92564259-D88E-2795-685A-8EA6BA6B6F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6" y="0"/>
            <a:ext cx="1217220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87A811-3919-CA6A-C179-7AFF7FC0BA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3E5BB5-2F78-892F-2CA5-9608245CDC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A blue and black object&#10;&#10;Description automatically generated">
            <a:extLst>
              <a:ext uri="{FF2B5EF4-FFF2-40B4-BE49-F238E27FC236}">
                <a16:creationId xmlns:a16="http://schemas.microsoft.com/office/drawing/2014/main" id="{1EF56852-1DE9-2DF6-504C-38DA6712F2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972" y="329074"/>
            <a:ext cx="2628900" cy="655403"/>
          </a:xfrm>
          <a:prstGeom prst="rect">
            <a:avLst/>
          </a:prstGeom>
        </p:spPr>
      </p:pic>
      <p:pic>
        <p:nvPicPr>
          <p:cNvPr id="6" name="Picture 5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3C9A7B2E-4E46-B176-415F-A1D9193059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363" y="6051089"/>
            <a:ext cx="1809750" cy="485775"/>
          </a:xfrm>
          <a:prstGeom prst="rect">
            <a:avLst/>
          </a:prstGeom>
        </p:spPr>
      </p:pic>
      <p:pic>
        <p:nvPicPr>
          <p:cNvPr id="12" name="Picture 11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E89E7578-1D27-F089-7E98-9313CE5414C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415" y="5966274"/>
            <a:ext cx="3124014" cy="65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554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0468D-0DEC-2772-980D-3FDF02BB8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3E34478A-DF4C-5AAB-1F39-8DC5D68E01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875701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FB20495-7764-B783-8232-2AFBF1C69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03634" y="6311900"/>
            <a:ext cx="5184732" cy="365125"/>
          </a:xfrm>
        </p:spPr>
        <p:txBody>
          <a:bodyPr/>
          <a:lstStyle/>
          <a:p>
            <a:r>
              <a:rPr lang="lt-LT" dirty="0"/>
              <a:t>Kompleksinės paslaugos - KOPA | Šiaurės Lietuvos kolegija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170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6FA7B-E3B5-3B8A-BC51-A4D307EEE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5B02D879-DF87-7E44-73E4-FF72063B5B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7281429"/>
              </p:ext>
            </p:extLst>
          </p:nvPr>
        </p:nvGraphicFramePr>
        <p:xfrm>
          <a:off x="838200" y="1825625"/>
          <a:ext cx="10515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17181999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92311836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858877766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96071135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769321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548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134900"/>
                  </a:ext>
                </a:extLst>
              </a:tr>
            </a:tbl>
          </a:graphicData>
        </a:graphic>
      </p:graphicFrame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FB20495-7764-B783-8232-2AFBF1C69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03634" y="6311900"/>
            <a:ext cx="5184732" cy="365125"/>
          </a:xfrm>
        </p:spPr>
        <p:txBody>
          <a:bodyPr/>
          <a:lstStyle/>
          <a:p>
            <a:r>
              <a:rPr lang="lt-LT" dirty="0"/>
              <a:t>Kompleksinės paslaugos - KOPA | Šiaurės Lietuvos kolegija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612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D9276-D064-DC45-5E6D-1CE21F47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7B1AF-527E-0783-E935-DD2354714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20495-7764-B783-8232-2AFBF1C69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03634" y="6311900"/>
            <a:ext cx="5184732" cy="365125"/>
          </a:xfrm>
        </p:spPr>
        <p:txBody>
          <a:bodyPr/>
          <a:lstStyle/>
          <a:p>
            <a:r>
              <a:rPr lang="lt-LT" dirty="0"/>
              <a:t>Kompleksinės paslaugos - KOPA | Šiaurės Lietuvos kolegija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440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595959"/>
      </a:dk1>
      <a:lt1>
        <a:sysClr val="window" lastClr="FFFFFF"/>
      </a:lt1>
      <a:dk2>
        <a:srgbClr val="44546A"/>
      </a:dk2>
      <a:lt2>
        <a:srgbClr val="E7E6E6"/>
      </a:lt2>
      <a:accent1>
        <a:srgbClr val="0079FF"/>
      </a:accent1>
      <a:accent2>
        <a:srgbClr val="F6FA70"/>
      </a:accent2>
      <a:accent3>
        <a:srgbClr val="FF0060"/>
      </a:accent3>
      <a:accent4>
        <a:srgbClr val="00DFA2"/>
      </a:accent4>
      <a:accent5>
        <a:srgbClr val="5B9BD5"/>
      </a:accent5>
      <a:accent6>
        <a:srgbClr val="87E777"/>
      </a:accent6>
      <a:hlink>
        <a:srgbClr val="0563C1"/>
      </a:hlink>
      <a:folHlink>
        <a:srgbClr val="C1239F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</TotalTime>
  <Words>26</Words>
  <Application>Microsoft Office PowerPoint</Application>
  <PresentationFormat>Plačiaekranė</PresentationFormat>
  <Paragraphs>4</Paragraphs>
  <Slides>4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4</vt:i4>
      </vt:variant>
    </vt:vector>
  </HeadingPairs>
  <TitlesOfParts>
    <vt:vector size="8" baseType="lpstr">
      <vt:lpstr>Arial</vt:lpstr>
      <vt:lpstr>Calibri</vt:lpstr>
      <vt:lpstr>Century Gothic</vt:lpstr>
      <vt:lpstr>Office Theme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Emilija Čeponė</dc:creator>
  <cp:lastModifiedBy>Visiems</cp:lastModifiedBy>
  <cp:revision>3</cp:revision>
  <dcterms:created xsi:type="dcterms:W3CDTF">2023-07-27T05:49:10Z</dcterms:created>
  <dcterms:modified xsi:type="dcterms:W3CDTF">2024-10-02T09:38:06Z</dcterms:modified>
</cp:coreProperties>
</file>